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6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8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  <p:sldMasterId id="2147483727" r:id="rId2"/>
    <p:sldMasterId id="2147483744" r:id="rId3"/>
    <p:sldMasterId id="2147483773" r:id="rId4"/>
    <p:sldMasterId id="2147483791" r:id="rId5"/>
    <p:sldMasterId id="2147483809" r:id="rId6"/>
    <p:sldMasterId id="2147483827" r:id="rId7"/>
    <p:sldMasterId id="2147483851" r:id="rId8"/>
    <p:sldMasterId id="2147483899" r:id="rId9"/>
  </p:sldMasterIdLst>
  <p:sldIdLst>
    <p:sldId id="256" r:id="rId10"/>
    <p:sldId id="257" r:id="rId11"/>
    <p:sldId id="266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5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=""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=""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8970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999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8512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015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248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4803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8995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075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728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811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8039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26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5742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237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7688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162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6517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94124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5027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963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80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113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2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0253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5760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428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2622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7817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393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1443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78136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61708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6700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065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1879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5862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43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4230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489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00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3323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48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79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292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57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78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676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8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1604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47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85253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1307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63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06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627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6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=""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=""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=""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=""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=""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=""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=""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=""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=""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133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875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79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385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682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710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407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227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739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34399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559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1409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87521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9841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2759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5217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4993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428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350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337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140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7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80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060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5893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6662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9251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312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44945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7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3951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82384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598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36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509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47783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81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2087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864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2923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235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934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1475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68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098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3062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0598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04568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0826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7783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8057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2607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5497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32485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28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9316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7894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7600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560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1492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393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758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0757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142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2660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555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7214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100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9458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64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5430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224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5797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19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65406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4261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9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2.xml"/><Relationship Id="rId16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362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474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14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33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693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66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0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28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4F0E216-BA48-4F04-AC4F-645AA0DD6AC6}" type="datetimeFigureOut">
              <a:rPr lang="en-US" smtClean="0"/>
              <a:pPr/>
              <a:t>12/30/2020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3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CA5B2A81-2C8E-4963-AFD4-E539D168B4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011C00F-8488-4A3B-97B2-A3C24C774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3954" y="776236"/>
            <a:ext cx="6119131" cy="2138400"/>
          </a:xfrm>
        </p:spPr>
        <p:txBody>
          <a:bodyPr>
            <a:normAutofit/>
          </a:bodyPr>
          <a:lstStyle/>
          <a:p>
            <a:r>
              <a:rPr lang="en-US" sz="5400" b="1" cap="none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Voice Command Smart Home IoT</a:t>
            </a:r>
            <a:endParaRPr 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07B253-C075-4726-B232-018F4EFE3A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0779" y="4113213"/>
            <a:ext cx="6125372" cy="126717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Muhammad </a:t>
            </a:r>
            <a:r>
              <a:rPr lang="en-US" b="1" i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Azhar</a:t>
            </a:r>
            <a:r>
              <a:rPr 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Ismail</a:t>
            </a:r>
          </a:p>
          <a:p>
            <a:pPr>
              <a:spcBef>
                <a:spcPts val="0"/>
              </a:spcBef>
            </a:pPr>
            <a:r>
              <a:rPr lang="en-US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6022201021</a:t>
            </a:r>
          </a:p>
        </p:txBody>
      </p:sp>
      <p:pic>
        <p:nvPicPr>
          <p:cNvPr id="4" name="Picture 3" descr="A picture containing object, light, track, hanging&#10;&#10;Description automatically generated">
            <a:extLst>
              <a:ext uri="{FF2B5EF4-FFF2-40B4-BE49-F238E27FC236}">
                <a16:creationId xmlns="" xmlns:a16="http://schemas.microsoft.com/office/drawing/2014/main" id="{1F7F9CD3-58DF-4921-AFC5-8A5A33559C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875" r="22432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9E7C23BC-DAA6-40E1-8166-B8C4439D143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288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68A5362-EC3B-4BE3-804B-E6B289AF8A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D37744E-F5F6-4ED5-9F5F-21183A8FE7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DD9D7C55-D0C1-4B48-ADC5-A9E322B196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F843697F-C030-482D-BB1C-DB61ABBFCDC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5316F66-3DCC-4344-9396-C5CAFC3545E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43840" y="256540"/>
            <a:ext cx="11704320" cy="63652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A08CA396-1800-42B7-87F6-FCB40A1B79C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978660" y="545896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D2AE28-7D9F-4281-A195-A7865480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80" y="5774706"/>
            <a:ext cx="9966960" cy="7617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b="1" cap="all" dirty="0"/>
              <a:t>Video Demo 2</a:t>
            </a:r>
          </a:p>
        </p:txBody>
      </p:sp>
      <p:pic>
        <p:nvPicPr>
          <p:cNvPr id="5" name="IFFF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500" y="829502"/>
            <a:ext cx="8503920" cy="4787336"/>
          </a:xfrm>
        </p:spPr>
      </p:pic>
    </p:spTree>
    <p:extLst>
      <p:ext uri="{BB962C8B-B14F-4D97-AF65-F5344CB8AC3E}">
        <p14:creationId xmlns:p14="http://schemas.microsoft.com/office/powerpoint/2010/main" val="80123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23084D-E411-48CA-B243-E0BB605A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6165" y="5501640"/>
            <a:ext cx="4078357" cy="1356360"/>
          </a:xfrm>
        </p:spPr>
        <p:txBody>
          <a:bodyPr>
            <a:normAutofit/>
          </a:bodyPr>
          <a:lstStyle/>
          <a:p>
            <a:r>
              <a:rPr lang="en-US" sz="5400" b="1" dirty="0" err="1">
                <a:latin typeface="AngryBirds" pitchFamily="2" charset="0"/>
              </a:rPr>
              <a:t>Terima</a:t>
            </a:r>
            <a:r>
              <a:rPr lang="en-US" sz="5400" b="1" dirty="0">
                <a:latin typeface="AngryBirds" pitchFamily="2" charset="0"/>
              </a:rPr>
              <a:t> Kasih</a:t>
            </a:r>
          </a:p>
        </p:txBody>
      </p:sp>
    </p:spTree>
    <p:extLst>
      <p:ext uri="{BB962C8B-B14F-4D97-AF65-F5344CB8AC3E}">
        <p14:creationId xmlns:p14="http://schemas.microsoft.com/office/powerpoint/2010/main" val="100631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19879B-73BF-45C6-A0D0-AF901B21A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488" y="598968"/>
            <a:ext cx="6120000" cy="1331637"/>
          </a:xfrm>
        </p:spPr>
        <p:txBody>
          <a:bodyPr anchor="b">
            <a:normAutofit/>
          </a:bodyPr>
          <a:lstStyle/>
          <a:p>
            <a:pPr algn="ctr"/>
            <a:r>
              <a:rPr lang="en-US" sz="4400" b="1" dirty="0" err="1"/>
              <a:t>Komponen</a:t>
            </a:r>
            <a:r>
              <a:rPr lang="en-US" sz="4400" b="1" dirty="0"/>
              <a:t> Utama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6E84EC0-35ED-4455-A7FD-14C5FCC7C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9060" y="2587868"/>
            <a:ext cx="6121400" cy="3009899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3200" dirty="0"/>
              <a:t>Google Assistant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IFFFT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Blynk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ESP32</a:t>
            </a:r>
          </a:p>
          <a:p>
            <a:pPr>
              <a:spcBef>
                <a:spcPts val="600"/>
              </a:spcBef>
            </a:pPr>
            <a:r>
              <a:rPr lang="en-US" sz="3200" dirty="0"/>
              <a:t>Relay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745DFD7-5AFD-4047-8840-442925AAA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76" y="117252"/>
            <a:ext cx="4508936" cy="367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FB9C7C8-E70E-46C9-B7D8-2206FB28B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171" y="3792035"/>
            <a:ext cx="4793941" cy="286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65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40FF45-32FE-4875-A110-03A7D88CA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39" y="209622"/>
            <a:ext cx="10131425" cy="781018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Arial Rounded MT Bold" panose="020F0704030504030204" pitchFamily="34" charset="0"/>
                <a:cs typeface="Aharoni" panose="02010803020104030203" pitchFamily="2" charset="-79"/>
              </a:rPr>
              <a:t>Simulasi</a:t>
            </a:r>
            <a:r>
              <a:rPr lang="en-US" sz="4000" dirty="0">
                <a:latin typeface="Arial Rounded MT Bold" panose="020F0704030504030204" pitchFamily="34" charset="0"/>
                <a:cs typeface="Aharoni" panose="02010803020104030203" pitchFamily="2" charset="-79"/>
              </a:rPr>
              <a:t>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6AB82B0-C11B-4310-A154-462D71B17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90" y="1123878"/>
            <a:ext cx="793432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13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1EA3DE74-31A6-48AD-8C0A-E33A679BAF0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="" xmlns:a16="http://schemas.microsoft.com/office/drawing/2014/main" id="{AFFDDEBC-790E-43B4-8282-92702E0A891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="" xmlns:a16="http://schemas.microsoft.com/office/drawing/2014/main" id="{53F624CC-585A-4177-8E95-77462EA619E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="" xmlns:a16="http://schemas.microsoft.com/office/drawing/2014/main" id="{B18999F3-4745-477E-B6DA-E5B0BCD53F9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="" xmlns:a16="http://schemas.microsoft.com/office/drawing/2014/main" id="{B780C728-EC47-4108-8DC4-B5ACDAD0B1A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="" xmlns:a16="http://schemas.microsoft.com/office/drawing/2014/main" id="{E5535F23-07A0-49FD-BF88-208C0FBEE0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="" xmlns:a16="http://schemas.microsoft.com/office/drawing/2014/main" id="{944D95CD-2ADB-4E41-AFD2-5ED06FD6D56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="" xmlns:a16="http://schemas.microsoft.com/office/drawing/2014/main" id="{36509339-BF07-4ED1-B1DA-74D2D956F0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="" xmlns:a16="http://schemas.microsoft.com/office/drawing/2014/main" id="{6317DACF-CCA7-442B-B867-2CF567E4BF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="" xmlns:a16="http://schemas.microsoft.com/office/drawing/2014/main" id="{7E917ACA-0CB0-4A07-9594-33E63B91B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="" xmlns:a16="http://schemas.microsoft.com/office/drawing/2014/main" id="{21DF86A2-1E2E-48FD-8EF7-F9D6744FA17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5485E6-D287-4135-BAB9-98BCAB6ED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5029" y="59036"/>
            <a:ext cx="3165212" cy="1460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 dirty="0"/>
              <a:t>Prototype Alat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="" xmlns:a16="http://schemas.microsoft.com/office/drawing/2014/main" id="{2737B6C5-6B89-46D1-83DD-F2D50D7F18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6" r="12342" b="-1"/>
          <a:stretch/>
        </p:blipFill>
        <p:spPr>
          <a:xfrm>
            <a:off x="2957361" y="10"/>
            <a:ext cx="3151431" cy="3437494"/>
          </a:xfrm>
          <a:custGeom>
            <a:avLst/>
            <a:gdLst/>
            <a:ahLst/>
            <a:cxnLst/>
            <a:rect l="l" t="t" r="r" b="b"/>
            <a:pathLst>
              <a:path w="3151431" h="3437504">
                <a:moveTo>
                  <a:pt x="514552" y="0"/>
                </a:moveTo>
                <a:lnTo>
                  <a:pt x="2008047" y="0"/>
                </a:lnTo>
                <a:lnTo>
                  <a:pt x="2008047" y="1"/>
                </a:lnTo>
                <a:lnTo>
                  <a:pt x="3151431" y="1"/>
                </a:lnTo>
                <a:lnTo>
                  <a:pt x="2637972" y="3437504"/>
                </a:lnTo>
                <a:lnTo>
                  <a:pt x="0" y="3437504"/>
                </a:lnTo>
                <a:close/>
              </a:path>
            </a:pathLst>
          </a:cu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5B8AFBF2-4A8C-4B15-A800-22BED4D3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08" r="22601" b="2"/>
          <a:stretch/>
        </p:blipFill>
        <p:spPr>
          <a:xfrm>
            <a:off x="319203" y="10"/>
            <a:ext cx="3153384" cy="3437494"/>
          </a:xfrm>
          <a:custGeom>
            <a:avLst/>
            <a:gdLst/>
            <a:ahLst/>
            <a:cxnLst/>
            <a:rect l="l" t="t" r="r" b="b"/>
            <a:pathLst>
              <a:path w="3153384" h="3437504">
                <a:moveTo>
                  <a:pt x="511180" y="0"/>
                </a:moveTo>
                <a:lnTo>
                  <a:pt x="3153384" y="0"/>
                </a:lnTo>
                <a:lnTo>
                  <a:pt x="2638832" y="3437504"/>
                </a:lnTo>
                <a:lnTo>
                  <a:pt x="0" y="3437504"/>
                </a:lnTo>
                <a:close/>
              </a:path>
            </a:pathLst>
          </a:custGeom>
        </p:spPr>
      </p:pic>
      <p:pic>
        <p:nvPicPr>
          <p:cNvPr id="29" name="Picture 28">
            <a:extLst>
              <a:ext uri="{FF2B5EF4-FFF2-40B4-BE49-F238E27FC236}">
                <a16:creationId xmlns="" xmlns:a16="http://schemas.microsoft.com/office/drawing/2014/main" id="{B297A1F9-3AE9-434E-8B55-9BE0980FE6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55" r="9481" b="2"/>
          <a:stretch/>
        </p:blipFill>
        <p:spPr>
          <a:xfrm>
            <a:off x="1" y="3437504"/>
            <a:ext cx="2956476" cy="3420496"/>
          </a:xfrm>
          <a:custGeom>
            <a:avLst/>
            <a:gdLst/>
            <a:ahLst/>
            <a:cxnLst/>
            <a:rect l="l" t="t" r="r" b="b"/>
            <a:pathLst>
              <a:path w="2956476" h="3420496">
                <a:moveTo>
                  <a:pt x="319202" y="0"/>
                </a:moveTo>
                <a:lnTo>
                  <a:pt x="2956476" y="0"/>
                </a:lnTo>
                <a:lnTo>
                  <a:pt x="2444471" y="3420496"/>
                </a:lnTo>
                <a:lnTo>
                  <a:pt x="0" y="3420496"/>
                </a:lnTo>
                <a:lnTo>
                  <a:pt x="0" y="2146516"/>
                </a:ln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EE70FA4C-A5D8-4CEB-8FD3-35E433663F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02" r="19577" b="-3"/>
          <a:stretch/>
        </p:blipFill>
        <p:spPr>
          <a:xfrm>
            <a:off x="2443799" y="3437504"/>
            <a:ext cx="3151535" cy="3420496"/>
          </a:xfrm>
          <a:custGeom>
            <a:avLst/>
            <a:gdLst/>
            <a:ahLst/>
            <a:cxnLst/>
            <a:rect l="l" t="t" r="r" b="b"/>
            <a:pathLst>
              <a:path w="3151535" h="3420496">
                <a:moveTo>
                  <a:pt x="512005" y="0"/>
                </a:moveTo>
                <a:lnTo>
                  <a:pt x="3151535" y="0"/>
                </a:lnTo>
                <a:lnTo>
                  <a:pt x="2640616" y="3420496"/>
                </a:lnTo>
                <a:lnTo>
                  <a:pt x="0" y="3420496"/>
                </a:lnTo>
                <a:close/>
              </a:path>
            </a:pathLst>
          </a:custGeom>
        </p:spPr>
      </p:pic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CBAE7D61-C468-452B-AD40-2FD6365B484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319203" y="3437504"/>
            <a:ext cx="527613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="" xmlns:a16="http://schemas.microsoft.com/office/drawing/2014/main" id="{7D8C0890-7680-4FCD-B337-24D18C1B75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 flipV="1">
            <a:off x="2444472" y="0"/>
            <a:ext cx="1028115" cy="6858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="" xmlns:a16="http://schemas.microsoft.com/office/drawing/2014/main" id="{7C305C97-A640-4AB9-AFA3-BD5DA2BE0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233" y="1660690"/>
            <a:ext cx="2312804" cy="4041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0096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D156AC8-7A49-41C4-B6FA-E4F9F5441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928" y="104811"/>
            <a:ext cx="2574388" cy="971306"/>
          </a:xfrm>
        </p:spPr>
        <p:txBody>
          <a:bodyPr>
            <a:normAutofit/>
          </a:bodyPr>
          <a:lstStyle/>
          <a:p>
            <a:r>
              <a:rPr lang="en-US" b="1" dirty="0">
                <a:latin typeface="AngryBirds" pitchFamily="2" charset="0"/>
              </a:rPr>
              <a:t>GUI Blynk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FA71303-804A-4BA5-9A68-37274118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0" y="2438400"/>
            <a:ext cx="5200650" cy="441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4A25A2F-94D5-46F4-9204-B41F7868D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2" y="0"/>
            <a:ext cx="3857625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="" xmlns:a16="http://schemas.microsoft.com/office/drawing/2014/main" id="{4AC3797B-0C49-408E-A610-0A8B70050350}"/>
              </a:ext>
            </a:extLst>
          </p:cNvPr>
          <p:cNvSpPr txBox="1">
            <a:spLocks/>
          </p:cNvSpPr>
          <p:nvPr/>
        </p:nvSpPr>
        <p:spPr>
          <a:xfrm>
            <a:off x="7607544" y="1399420"/>
            <a:ext cx="396826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gryBirds" pitchFamily="2" charset="0"/>
              </a:rPr>
              <a:t>Rancangan</a:t>
            </a:r>
            <a:r>
              <a: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gryBirds" pitchFamily="2" charset="0"/>
              </a:rPr>
              <a:t> Alat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E88C492-E6CD-4B3E-A0C2-D0A2A5A9B27F}"/>
              </a:ext>
            </a:extLst>
          </p:cNvPr>
          <p:cNvSpPr/>
          <p:nvPr/>
        </p:nvSpPr>
        <p:spPr>
          <a:xfrm>
            <a:off x="4492571" y="1317431"/>
            <a:ext cx="2099745" cy="74477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Data ESP32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C6C470B-ECD6-4C3B-99A0-50DBF77BCD32}"/>
              </a:ext>
            </a:extLst>
          </p:cNvPr>
          <p:cNvSpPr/>
          <p:nvPr/>
        </p:nvSpPr>
        <p:spPr>
          <a:xfrm>
            <a:off x="4492571" y="2533531"/>
            <a:ext cx="2099745" cy="744770"/>
          </a:xfrm>
          <a:prstGeom prst="rect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haroni" panose="02010803020104030203" pitchFamily="2" charset="-79"/>
                <a:cs typeface="Aharoni" panose="02010803020104030203" pitchFamily="2" charset="-79"/>
              </a:rPr>
              <a:t>Data IFTTT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B928AE78-FE32-4F74-9EEE-7EF8F5FAEE55}"/>
              </a:ext>
            </a:extLst>
          </p:cNvPr>
          <p:cNvSpPr/>
          <p:nvPr/>
        </p:nvSpPr>
        <p:spPr>
          <a:xfrm rot="10800000">
            <a:off x="3386045" y="1435583"/>
            <a:ext cx="980661" cy="500934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="" xmlns:a16="http://schemas.microsoft.com/office/drawing/2014/main" id="{96EA244A-11FD-43F9-9127-BCDA6ECB1607}"/>
              </a:ext>
            </a:extLst>
          </p:cNvPr>
          <p:cNvSpPr/>
          <p:nvPr/>
        </p:nvSpPr>
        <p:spPr>
          <a:xfrm rot="10800000">
            <a:off x="3746921" y="2655449"/>
            <a:ext cx="625017" cy="500934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1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DEAB7CD-7752-4D26-86B1-CCA9BF785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9236" y="225086"/>
            <a:ext cx="5470403" cy="1090518"/>
          </a:xfrm>
        </p:spPr>
        <p:txBody>
          <a:bodyPr/>
          <a:lstStyle/>
          <a:p>
            <a:r>
              <a:rPr lang="en-US" dirty="0" err="1">
                <a:latin typeface="Arial Black" panose="020B0A04020102020204" pitchFamily="34" charset="0"/>
              </a:rPr>
              <a:t>Pengaturan</a:t>
            </a:r>
            <a:r>
              <a:rPr lang="en-US" dirty="0">
                <a:latin typeface="Arial Black" panose="020B0A04020102020204" pitchFamily="34" charset="0"/>
              </a:rPr>
              <a:t> IFTTT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EC55B9F-65AB-4F66-BA85-D6BCDFEA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051" y="1315604"/>
            <a:ext cx="9248775" cy="538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94927C4-AE1C-4727-87B7-F31AD8F18C18}"/>
              </a:ext>
            </a:extLst>
          </p:cNvPr>
          <p:cNvSpPr/>
          <p:nvPr/>
        </p:nvSpPr>
        <p:spPr>
          <a:xfrm>
            <a:off x="8136834" y="5979717"/>
            <a:ext cx="2630158" cy="545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https://ifttt.com/</a:t>
            </a:r>
          </a:p>
        </p:txBody>
      </p:sp>
    </p:spTree>
    <p:extLst>
      <p:ext uri="{BB962C8B-B14F-4D97-AF65-F5344CB8AC3E}">
        <p14:creationId xmlns:p14="http://schemas.microsoft.com/office/powerpoint/2010/main" val="335599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19">
            <a:extLst>
              <a:ext uri="{FF2B5EF4-FFF2-40B4-BE49-F238E27FC236}">
                <a16:creationId xmlns="" xmlns:a16="http://schemas.microsoft.com/office/drawing/2014/main" id="{809DB984-A03D-408F-ABC4-FF8F93DF9F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21">
            <a:extLst>
              <a:ext uri="{FF2B5EF4-FFF2-40B4-BE49-F238E27FC236}">
                <a16:creationId xmlns="" xmlns:a16="http://schemas.microsoft.com/office/drawing/2014/main" id="{97028538-0054-4419-8A50-8FC786DBE67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115B74-4C5C-42F7-A313-1A499892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88" y="0"/>
            <a:ext cx="4133850" cy="1293028"/>
          </a:xfrm>
        </p:spPr>
        <p:txBody>
          <a:bodyPr>
            <a:normAutofit/>
          </a:bodyPr>
          <a:lstStyle/>
          <a:p>
            <a:r>
              <a:rPr lang="en-US" sz="3200" b="1" dirty="0"/>
              <a:t>Google assistant</a:t>
            </a:r>
          </a:p>
        </p:txBody>
      </p:sp>
      <p:sp>
        <p:nvSpPr>
          <p:cNvPr id="38" name="Rounded Rectangle 11">
            <a:extLst>
              <a:ext uri="{FF2B5EF4-FFF2-40B4-BE49-F238E27FC236}">
                <a16:creationId xmlns="" xmlns:a16="http://schemas.microsoft.com/office/drawing/2014/main" id="{8EDF44EA-31C3-4D8E-A901-0585CE53D86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213593" y="841322"/>
            <a:ext cx="2194560" cy="5435491"/>
          </a:xfrm>
          <a:prstGeom prst="roundRect">
            <a:avLst>
              <a:gd name="adj" fmla="val 3468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7A05C1B-65B3-4336-A776-03E213B1B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508" y="4584759"/>
            <a:ext cx="2091669" cy="1359585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="" xmlns:a16="http://schemas.microsoft.com/office/drawing/2014/main" id="{8BE33C7C-621C-45A9-A970-912EDF79B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034" y="2081144"/>
            <a:ext cx="2091669" cy="1354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B64A650-7261-49A8-9E98-18E744951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184" y="1326479"/>
            <a:ext cx="1865376" cy="415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41B190A-C02F-4B90-92E3-78A41DFBDE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184" y="3814264"/>
            <a:ext cx="1865376" cy="3917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="" xmlns:a16="http://schemas.microsoft.com/office/drawing/2014/main" id="{9DF6C606-FFC8-4CA7-A1E8-5A7C70AC32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88" y="1003784"/>
            <a:ext cx="4133850" cy="5715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CAB27FF1-A338-47A3-9A5E-3A6205B765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4078" y="1513129"/>
            <a:ext cx="4257675" cy="5133975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="" xmlns:a16="http://schemas.microsoft.com/office/drawing/2014/main" id="{B15E89D4-D937-4640-B306-3F7A93F01B96}"/>
              </a:ext>
            </a:extLst>
          </p:cNvPr>
          <p:cNvSpPr txBox="1">
            <a:spLocks/>
          </p:cNvSpPr>
          <p:nvPr/>
        </p:nvSpPr>
        <p:spPr>
          <a:xfrm>
            <a:off x="4554078" y="468269"/>
            <a:ext cx="413385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Webhooks</a:t>
            </a:r>
          </a:p>
        </p:txBody>
      </p:sp>
    </p:spTree>
    <p:extLst>
      <p:ext uri="{BB962C8B-B14F-4D97-AF65-F5344CB8AC3E}">
        <p14:creationId xmlns:p14="http://schemas.microsoft.com/office/powerpoint/2010/main" val="2395579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DBD0F0-9DE2-46F0-A047-0CBC13FD7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139" y="504741"/>
            <a:ext cx="3934170" cy="666601"/>
          </a:xfrm>
        </p:spPr>
        <p:txBody>
          <a:bodyPr>
            <a:noAutofit/>
          </a:bodyPr>
          <a:lstStyle/>
          <a:p>
            <a:r>
              <a:rPr lang="en-US" sz="4000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Program ESP32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60F8ECC-BD3C-4AD8-B755-7876896CBF08}"/>
              </a:ext>
            </a:extLst>
          </p:cNvPr>
          <p:cNvSpPr txBox="1"/>
          <p:nvPr/>
        </p:nvSpPr>
        <p:spPr>
          <a:xfrm>
            <a:off x="124168" y="305882"/>
            <a:ext cx="4202666" cy="2246769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#define BLYNK_PRINT Serial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WiFi.h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WiFiClient.h</a:t>
            </a:r>
            <a:r>
              <a:rPr lang="en-US" sz="1400" dirty="0"/>
              <a:t>&gt;</a:t>
            </a:r>
          </a:p>
          <a:p>
            <a:r>
              <a:rPr lang="en-US" sz="1400" dirty="0"/>
              <a:t>#include &lt;BlynkSimpleEsp32.h&gt;</a:t>
            </a:r>
          </a:p>
          <a:p>
            <a:r>
              <a:rPr lang="en-US" sz="1400" dirty="0"/>
              <a:t>#include &lt;</a:t>
            </a:r>
            <a:r>
              <a:rPr lang="en-US" sz="1400" dirty="0" err="1"/>
              <a:t>SimpleTimer.h</a:t>
            </a:r>
            <a:r>
              <a:rPr lang="en-US" sz="1400" dirty="0"/>
              <a:t>&gt;</a:t>
            </a:r>
          </a:p>
          <a:p>
            <a:r>
              <a:rPr lang="en-US" sz="1400" dirty="0"/>
              <a:t>int relay0 = 2;</a:t>
            </a:r>
          </a:p>
          <a:p>
            <a:r>
              <a:rPr lang="en-US" sz="1400" dirty="0"/>
              <a:t>int relay1 = 4;</a:t>
            </a:r>
          </a:p>
          <a:p>
            <a:r>
              <a:rPr lang="en-US" sz="1400" dirty="0"/>
              <a:t>char auth[] = "0w_Po-tF6sorbKJd5GFDn8bUkqw27R3r";</a:t>
            </a:r>
          </a:p>
          <a:p>
            <a:r>
              <a:rPr lang="en-US" sz="1400" dirty="0"/>
              <a:t>char </a:t>
            </a:r>
            <a:r>
              <a:rPr lang="en-US" sz="1400" dirty="0" err="1"/>
              <a:t>ssid</a:t>
            </a:r>
            <a:r>
              <a:rPr lang="en-US" sz="1400" dirty="0"/>
              <a:t>[] = "</a:t>
            </a:r>
            <a:r>
              <a:rPr lang="en-US" sz="1400" dirty="0" err="1"/>
              <a:t>ABojar</a:t>
            </a:r>
            <a:r>
              <a:rPr lang="en-US" sz="1400" dirty="0"/>
              <a:t>";</a:t>
            </a:r>
          </a:p>
          <a:p>
            <a:r>
              <a:rPr lang="en-US" sz="1400" dirty="0"/>
              <a:t>char pass[] = "1234567890";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4CD6457-3BAC-4DCF-9050-D5E22F279CEB}"/>
              </a:ext>
            </a:extLst>
          </p:cNvPr>
          <p:cNvSpPr txBox="1"/>
          <p:nvPr/>
        </p:nvSpPr>
        <p:spPr>
          <a:xfrm>
            <a:off x="124168" y="3169567"/>
            <a:ext cx="4777308" cy="3108543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BLYNK_WRITE(V0){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data_str</a:t>
            </a:r>
            <a:r>
              <a:rPr lang="en-US" sz="1400" dirty="0"/>
              <a:t> = </a:t>
            </a:r>
            <a:r>
              <a:rPr lang="en-US" sz="1400" dirty="0" err="1"/>
              <a:t>param.asStr</a:t>
            </a:r>
            <a:r>
              <a:rPr lang="en-US" sz="1400" dirty="0"/>
              <a:t>();</a:t>
            </a:r>
          </a:p>
          <a:p>
            <a:r>
              <a:rPr lang="en-US" sz="1400" dirty="0"/>
              <a:t>  for(int </a:t>
            </a:r>
            <a:r>
              <a:rPr lang="en-US" sz="1400" dirty="0" err="1"/>
              <a:t>i</a:t>
            </a:r>
            <a:r>
              <a:rPr lang="en-US" sz="1400" dirty="0"/>
              <a:t>=0; </a:t>
            </a:r>
            <a:r>
              <a:rPr lang="en-US" sz="1400" dirty="0" err="1"/>
              <a:t>i</a:t>
            </a:r>
            <a:r>
              <a:rPr lang="en-US" sz="1400" dirty="0"/>
              <a:t>&lt;</a:t>
            </a:r>
            <a:r>
              <a:rPr lang="en-US" sz="1400" dirty="0" err="1"/>
              <a:t>data_str.length</a:t>
            </a:r>
            <a:r>
              <a:rPr lang="en-US" sz="1400" dirty="0"/>
              <a:t>(); </a:t>
            </a:r>
            <a:r>
              <a:rPr lang="en-US" sz="1400" dirty="0" err="1"/>
              <a:t>i</a:t>
            </a:r>
            <a:r>
              <a:rPr lang="en-US" sz="1400" dirty="0"/>
              <a:t>++){ </a:t>
            </a:r>
          </a:p>
          <a:p>
            <a:r>
              <a:rPr lang="en-US" sz="1400" dirty="0"/>
              <a:t>      if(String(</a:t>
            </a:r>
            <a:r>
              <a:rPr lang="en-US" sz="1400" dirty="0" err="1"/>
              <a:t>data_str</a:t>
            </a:r>
            <a:r>
              <a:rPr lang="en-US" sz="1400" dirty="0"/>
              <a:t>[</a:t>
            </a:r>
            <a:r>
              <a:rPr lang="en-US" sz="1400" dirty="0" err="1"/>
              <a:t>i</a:t>
            </a:r>
            <a:r>
              <a:rPr lang="en-US" sz="1400" dirty="0"/>
              <a:t>])=="+") {</a:t>
            </a:r>
            <a:r>
              <a:rPr lang="en-US" sz="1400" dirty="0" err="1"/>
              <a:t>status_ambil</a:t>
            </a:r>
            <a:r>
              <a:rPr lang="en-US" sz="1400" dirty="0"/>
              <a:t>=1;pengurang=i+1;}</a:t>
            </a:r>
          </a:p>
          <a:p>
            <a:r>
              <a:rPr lang="en-US" sz="1400" dirty="0"/>
              <a:t>      else if(</a:t>
            </a:r>
            <a:r>
              <a:rPr lang="en-US" sz="1400" dirty="0" err="1"/>
              <a:t>status_ambil</a:t>
            </a:r>
            <a:r>
              <a:rPr lang="en-US" sz="1400" dirty="0"/>
              <a:t>==0) {</a:t>
            </a:r>
            <a:r>
              <a:rPr lang="en-US" sz="1400" dirty="0" err="1"/>
              <a:t>angka</a:t>
            </a:r>
            <a:r>
              <a:rPr lang="en-US" sz="1400" dirty="0"/>
              <a:t>+=</a:t>
            </a:r>
            <a:r>
              <a:rPr lang="en-US" sz="1400" dirty="0" err="1"/>
              <a:t>data_str</a:t>
            </a:r>
            <a:r>
              <a:rPr lang="en-US" sz="1400" dirty="0"/>
              <a:t>[</a:t>
            </a:r>
            <a:r>
              <a:rPr lang="en-US" sz="1400" dirty="0" err="1"/>
              <a:t>i</a:t>
            </a:r>
            <a:r>
              <a:rPr lang="en-US" sz="1400" dirty="0"/>
              <a:t>];}</a:t>
            </a:r>
          </a:p>
          <a:p>
            <a:r>
              <a:rPr lang="en-US" sz="1400" dirty="0"/>
              <a:t>      else if(</a:t>
            </a:r>
            <a:r>
              <a:rPr lang="en-US" sz="1400" dirty="0" err="1"/>
              <a:t>status_ambil</a:t>
            </a:r>
            <a:r>
              <a:rPr lang="en-US" sz="1400" dirty="0"/>
              <a:t>==1) {</a:t>
            </a:r>
            <a:r>
              <a:rPr lang="en-US" sz="1400" dirty="0" err="1"/>
              <a:t>perintah</a:t>
            </a:r>
            <a:r>
              <a:rPr lang="en-US" sz="1400" dirty="0"/>
              <a:t>+=</a:t>
            </a:r>
            <a:r>
              <a:rPr lang="en-US" sz="1400" dirty="0" err="1"/>
              <a:t>data_str</a:t>
            </a:r>
            <a:r>
              <a:rPr lang="en-US" sz="1400" dirty="0"/>
              <a:t>[</a:t>
            </a:r>
            <a:r>
              <a:rPr lang="en-US" sz="1400" dirty="0" err="1"/>
              <a:t>i</a:t>
            </a:r>
            <a:r>
              <a:rPr lang="en-US" sz="1400" dirty="0"/>
              <a:t>];}</a:t>
            </a:r>
          </a:p>
          <a:p>
            <a:r>
              <a:rPr lang="en-US" sz="1400" dirty="0"/>
              <a:t>    }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status_ambil</a:t>
            </a:r>
            <a:r>
              <a:rPr lang="en-US" sz="1400" dirty="0"/>
              <a:t>=0;</a:t>
            </a:r>
          </a:p>
          <a:p>
            <a:r>
              <a:rPr lang="en-US" sz="1400" dirty="0"/>
              <a:t>    pin=</a:t>
            </a:r>
            <a:r>
              <a:rPr lang="en-US" sz="1400" dirty="0" err="1"/>
              <a:t>angka.toInt</a:t>
            </a:r>
            <a:r>
              <a:rPr lang="en-US" sz="1400" dirty="0"/>
              <a:t>();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kondisi</a:t>
            </a:r>
            <a:r>
              <a:rPr lang="en-US" sz="1400" dirty="0"/>
              <a:t>=</a:t>
            </a:r>
            <a:r>
              <a:rPr lang="en-US" sz="1400" dirty="0" err="1"/>
              <a:t>perintah</a:t>
            </a:r>
            <a:r>
              <a:rPr lang="en-US" sz="1400" dirty="0"/>
              <a:t>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angka</a:t>
            </a:r>
            <a:r>
              <a:rPr lang="en-US" sz="1400" dirty="0"/>
              <a:t> = "";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perintah</a:t>
            </a:r>
            <a:r>
              <a:rPr lang="en-US" sz="1400" dirty="0"/>
              <a:t> = "";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status_timer</a:t>
            </a:r>
            <a:r>
              <a:rPr lang="en-US" sz="1400" dirty="0"/>
              <a:t>=1;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6F2D4AD-9DC7-47AD-8E96-62F6146838FE}"/>
              </a:ext>
            </a:extLst>
          </p:cNvPr>
          <p:cNvSpPr txBox="1"/>
          <p:nvPr/>
        </p:nvSpPr>
        <p:spPr>
          <a:xfrm>
            <a:off x="8244680" y="293914"/>
            <a:ext cx="3776870" cy="2677656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BLYNK_WRITE(V2) {</a:t>
            </a:r>
          </a:p>
          <a:p>
            <a:r>
              <a:rPr lang="en-US" sz="1400" dirty="0"/>
              <a:t>  tombol0 = </a:t>
            </a:r>
            <a:r>
              <a:rPr lang="en-US" sz="1400" dirty="0" err="1"/>
              <a:t>param.asInt</a:t>
            </a:r>
            <a:r>
              <a:rPr lang="en-US" sz="1400" dirty="0"/>
              <a:t>();</a:t>
            </a:r>
          </a:p>
          <a:p>
            <a:r>
              <a:rPr lang="en-US" sz="1400" dirty="0"/>
              <a:t>  if(tombol0==1){pin=0; </a:t>
            </a:r>
            <a:r>
              <a:rPr lang="en-US" sz="1400" dirty="0" err="1"/>
              <a:t>kondisi</a:t>
            </a:r>
            <a:r>
              <a:rPr lang="en-US" sz="1400" dirty="0"/>
              <a:t>="on";}</a:t>
            </a:r>
          </a:p>
          <a:p>
            <a:r>
              <a:rPr lang="en-US" sz="1400" dirty="0"/>
              <a:t>  else{pin=0; </a:t>
            </a:r>
            <a:r>
              <a:rPr lang="en-US" sz="1400" dirty="0" err="1"/>
              <a:t>kondisi</a:t>
            </a:r>
            <a:r>
              <a:rPr lang="en-US" sz="1400" dirty="0"/>
              <a:t>="off";}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status_timer</a:t>
            </a:r>
            <a:r>
              <a:rPr lang="en-US" sz="1400" dirty="0"/>
              <a:t>=1;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BLYNK_WRITE(V3) {</a:t>
            </a:r>
          </a:p>
          <a:p>
            <a:r>
              <a:rPr lang="en-US" sz="1400" dirty="0"/>
              <a:t>  tombol1 = </a:t>
            </a:r>
            <a:r>
              <a:rPr lang="en-US" sz="1400" dirty="0" err="1"/>
              <a:t>param.asInt</a:t>
            </a:r>
            <a:r>
              <a:rPr lang="en-US" sz="1400" dirty="0"/>
              <a:t>();</a:t>
            </a:r>
          </a:p>
          <a:p>
            <a:r>
              <a:rPr lang="en-US" sz="1400" dirty="0"/>
              <a:t>  if(tombol1==1){pin=1; </a:t>
            </a:r>
            <a:r>
              <a:rPr lang="en-US" sz="1400" dirty="0" err="1"/>
              <a:t>kondisi</a:t>
            </a:r>
            <a:r>
              <a:rPr lang="en-US" sz="1400" dirty="0"/>
              <a:t>="on";}</a:t>
            </a:r>
          </a:p>
          <a:p>
            <a:r>
              <a:rPr lang="en-US" sz="1400" dirty="0"/>
              <a:t>  else{pin=1; </a:t>
            </a:r>
            <a:r>
              <a:rPr lang="en-US" sz="1400" dirty="0" err="1"/>
              <a:t>kondisi</a:t>
            </a:r>
            <a:r>
              <a:rPr lang="en-US" sz="1400" dirty="0"/>
              <a:t>="off";}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status_timer</a:t>
            </a:r>
            <a:r>
              <a:rPr lang="en-US" sz="1400" dirty="0"/>
              <a:t>=1;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CB9916E-4677-4ACF-97C0-9F7F34F8E979}"/>
              </a:ext>
            </a:extLst>
          </p:cNvPr>
          <p:cNvSpPr txBox="1"/>
          <p:nvPr/>
        </p:nvSpPr>
        <p:spPr>
          <a:xfrm>
            <a:off x="7290525" y="3371758"/>
            <a:ext cx="4664765" cy="2893100"/>
          </a:xfrm>
          <a:prstGeom prst="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err="1"/>
              <a:t>timer_data</a:t>
            </a:r>
            <a:r>
              <a:rPr lang="en-US" sz="1400" dirty="0"/>
              <a:t>(){</a:t>
            </a:r>
          </a:p>
          <a:p>
            <a:r>
              <a:rPr lang="en-US" sz="1400" dirty="0"/>
              <a:t>  if(</a:t>
            </a:r>
            <a:r>
              <a:rPr lang="en-US" sz="1400" dirty="0" err="1"/>
              <a:t>status_timer</a:t>
            </a:r>
            <a:r>
              <a:rPr lang="en-US" sz="1400" dirty="0"/>
              <a:t>==1){</a:t>
            </a:r>
          </a:p>
          <a:p>
            <a:r>
              <a:rPr lang="en-US" sz="1400" dirty="0"/>
              <a:t>    if(pin==0 &amp;&amp; </a:t>
            </a:r>
            <a:r>
              <a:rPr lang="en-US" sz="1400" dirty="0" err="1"/>
              <a:t>kondisi</a:t>
            </a:r>
            <a:r>
              <a:rPr lang="en-US" sz="1400" dirty="0"/>
              <a:t>=="on")</a:t>
            </a:r>
          </a:p>
          <a:p>
            <a:r>
              <a:rPr lang="en-US" sz="1400" dirty="0"/>
              <a:t>    {</a:t>
            </a:r>
            <a:r>
              <a:rPr lang="en-US" sz="1400" dirty="0" err="1"/>
              <a:t>digitalWrite</a:t>
            </a:r>
            <a:r>
              <a:rPr lang="en-US" sz="1400" dirty="0"/>
              <a:t>(relay0, LOW);</a:t>
            </a:r>
            <a:r>
              <a:rPr lang="en-US" sz="1400" dirty="0" err="1"/>
              <a:t>Blynk.virtualWrite</a:t>
            </a:r>
            <a:r>
              <a:rPr lang="en-US" sz="1400" dirty="0"/>
              <a:t>(V2, 1);}</a:t>
            </a:r>
          </a:p>
          <a:p>
            <a:r>
              <a:rPr lang="en-US" sz="1400" dirty="0"/>
              <a:t>    else if(pin==0 &amp;&amp; </a:t>
            </a:r>
            <a:r>
              <a:rPr lang="en-US" sz="1400" dirty="0" err="1"/>
              <a:t>kondisi</a:t>
            </a:r>
            <a:r>
              <a:rPr lang="en-US" sz="1400" dirty="0"/>
              <a:t>=="off")</a:t>
            </a:r>
          </a:p>
          <a:p>
            <a:r>
              <a:rPr lang="en-US" sz="1400" dirty="0"/>
              <a:t>    {</a:t>
            </a:r>
            <a:r>
              <a:rPr lang="en-US" sz="1400" dirty="0" err="1"/>
              <a:t>digitalWrite</a:t>
            </a:r>
            <a:r>
              <a:rPr lang="en-US" sz="1400" dirty="0"/>
              <a:t>(relay0, HIGH);</a:t>
            </a:r>
            <a:r>
              <a:rPr lang="en-US" sz="1400" dirty="0" err="1"/>
              <a:t>Blynk.virtualWrite</a:t>
            </a:r>
            <a:r>
              <a:rPr lang="en-US" sz="1400" dirty="0"/>
              <a:t>(V2, 0);}</a:t>
            </a:r>
          </a:p>
          <a:p>
            <a:r>
              <a:rPr lang="en-US" sz="1400" dirty="0"/>
              <a:t>    else if(pin==1 &amp;&amp; </a:t>
            </a:r>
            <a:r>
              <a:rPr lang="en-US" sz="1400" dirty="0" err="1"/>
              <a:t>kondisi</a:t>
            </a:r>
            <a:r>
              <a:rPr lang="en-US" sz="1400" dirty="0"/>
              <a:t>=="on")</a:t>
            </a:r>
          </a:p>
          <a:p>
            <a:r>
              <a:rPr lang="en-US" sz="1400" dirty="0"/>
              <a:t>    {</a:t>
            </a:r>
            <a:r>
              <a:rPr lang="en-US" sz="1400" dirty="0" err="1"/>
              <a:t>digitalWrite</a:t>
            </a:r>
            <a:r>
              <a:rPr lang="en-US" sz="1400" dirty="0"/>
              <a:t>(relay1, LOW);</a:t>
            </a:r>
            <a:r>
              <a:rPr lang="en-US" sz="1400" dirty="0" err="1"/>
              <a:t>Blynk.virtualWrite</a:t>
            </a:r>
            <a:r>
              <a:rPr lang="en-US" sz="1400" dirty="0"/>
              <a:t>(V3, 1);}</a:t>
            </a:r>
          </a:p>
          <a:p>
            <a:r>
              <a:rPr lang="en-US" sz="1400" dirty="0"/>
              <a:t>    else if(pin==1 &amp;&amp; </a:t>
            </a:r>
            <a:r>
              <a:rPr lang="en-US" sz="1400" dirty="0" err="1"/>
              <a:t>kondisi</a:t>
            </a:r>
            <a:r>
              <a:rPr lang="en-US" sz="1400" dirty="0"/>
              <a:t>=="off")</a:t>
            </a:r>
          </a:p>
          <a:p>
            <a:r>
              <a:rPr lang="en-US" sz="1400" dirty="0"/>
              <a:t>    {</a:t>
            </a:r>
            <a:r>
              <a:rPr lang="en-US" sz="1400" dirty="0" err="1"/>
              <a:t>digitalWrite</a:t>
            </a:r>
            <a:r>
              <a:rPr lang="en-US" sz="1400" dirty="0"/>
              <a:t>(relay1, HIGH);</a:t>
            </a:r>
            <a:r>
              <a:rPr lang="en-US" sz="1400" dirty="0" err="1"/>
              <a:t>Blynk.virtualWrite</a:t>
            </a:r>
            <a:r>
              <a:rPr lang="en-US" sz="1400" dirty="0"/>
              <a:t>(V3, 0);}</a:t>
            </a:r>
          </a:p>
          <a:p>
            <a:r>
              <a:rPr lang="en-US" sz="1400" dirty="0"/>
              <a:t>  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status_timer</a:t>
            </a:r>
            <a:r>
              <a:rPr lang="en-US" sz="1400" dirty="0"/>
              <a:t>=0;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C9D37CB-50D3-4F98-8825-48898D641578}"/>
              </a:ext>
            </a:extLst>
          </p:cNvPr>
          <p:cNvSpPr txBox="1"/>
          <p:nvPr/>
        </p:nvSpPr>
        <p:spPr>
          <a:xfrm>
            <a:off x="4427139" y="2080966"/>
            <a:ext cx="3650975" cy="954107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 err="1"/>
              <a:t>WiFi.begin</a:t>
            </a:r>
            <a:r>
              <a:rPr lang="en-US" sz="1400" dirty="0"/>
              <a:t>(</a:t>
            </a:r>
            <a:r>
              <a:rPr lang="en-US" sz="1400" dirty="0" err="1"/>
              <a:t>ssid</a:t>
            </a:r>
            <a:r>
              <a:rPr lang="en-US" sz="1400" dirty="0"/>
              <a:t>, pass);</a:t>
            </a:r>
          </a:p>
          <a:p>
            <a:r>
              <a:rPr lang="en-US" sz="1400" dirty="0" err="1"/>
              <a:t>Blynk.begin</a:t>
            </a:r>
            <a:r>
              <a:rPr lang="en-US" sz="1400" dirty="0"/>
              <a:t>(auth, </a:t>
            </a:r>
            <a:r>
              <a:rPr lang="en-US" sz="1400" dirty="0" err="1"/>
              <a:t>ssid</a:t>
            </a:r>
            <a:r>
              <a:rPr lang="en-US" sz="1400" dirty="0"/>
              <a:t>, pass, "blynk-cloud.com",</a:t>
            </a:r>
          </a:p>
          <a:p>
            <a:r>
              <a:rPr lang="en-US" sz="1400" dirty="0"/>
              <a:t>	8080); </a:t>
            </a:r>
          </a:p>
          <a:p>
            <a:r>
              <a:rPr lang="en-US" sz="1400" dirty="0" err="1"/>
              <a:t>timer.setInterval</a:t>
            </a:r>
            <a:r>
              <a:rPr lang="en-US" sz="1400" dirty="0"/>
              <a:t>(100L,timer_data);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64C22D8-0E8C-4765-A50E-82E1F872148A}"/>
              </a:ext>
            </a:extLst>
          </p:cNvPr>
          <p:cNvSpPr txBox="1"/>
          <p:nvPr/>
        </p:nvSpPr>
        <p:spPr>
          <a:xfrm>
            <a:off x="2690192" y="685851"/>
            <a:ext cx="1325218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&amp;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Inisialisai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539C34C-6061-48F3-9EFD-CE8D38B72053}"/>
              </a:ext>
            </a:extLst>
          </p:cNvPr>
          <p:cNvSpPr txBox="1"/>
          <p:nvPr/>
        </p:nvSpPr>
        <p:spPr>
          <a:xfrm>
            <a:off x="3163951" y="5289989"/>
            <a:ext cx="1408047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IFTTT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E4EE7CF7-6BCB-4D00-828F-AB39B66D3F1D}"/>
              </a:ext>
            </a:extLst>
          </p:cNvPr>
          <p:cNvSpPr txBox="1"/>
          <p:nvPr/>
        </p:nvSpPr>
        <p:spPr>
          <a:xfrm>
            <a:off x="10547243" y="1172783"/>
            <a:ext cx="1300201" cy="7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Blynk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AB04EE9-84E0-4801-AFE0-DA4F33AB5DB7}"/>
              </a:ext>
            </a:extLst>
          </p:cNvPr>
          <p:cNvSpPr txBox="1"/>
          <p:nvPr/>
        </p:nvSpPr>
        <p:spPr>
          <a:xfrm>
            <a:off x="9500320" y="5738225"/>
            <a:ext cx="2252870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Kontrol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597981E-28AA-411F-8695-67E77FE6AED8}"/>
              </a:ext>
            </a:extLst>
          </p:cNvPr>
          <p:cNvSpPr txBox="1"/>
          <p:nvPr/>
        </p:nvSpPr>
        <p:spPr>
          <a:xfrm>
            <a:off x="4941232" y="1704736"/>
            <a:ext cx="259925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Blynk, Timer</a:t>
            </a:r>
          </a:p>
        </p:txBody>
      </p:sp>
    </p:spTree>
    <p:extLst>
      <p:ext uri="{BB962C8B-B14F-4D97-AF65-F5344CB8AC3E}">
        <p14:creationId xmlns:p14="http://schemas.microsoft.com/office/powerpoint/2010/main" val="38240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72211A-FB97-4086-B67F-EFAD4B551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979" y="5543893"/>
            <a:ext cx="9966960" cy="8751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5000"/>
              </a:lnSpc>
            </a:pPr>
            <a:r>
              <a:rPr lang="en-US" b="1" cap="all" dirty="0"/>
              <a:t>Video Demo 1</a:t>
            </a:r>
          </a:p>
        </p:txBody>
      </p:sp>
      <p:pic>
        <p:nvPicPr>
          <p:cNvPr id="5" name="Blyn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1499" y="756559"/>
            <a:ext cx="8503920" cy="4787334"/>
          </a:xfrm>
        </p:spPr>
      </p:pic>
    </p:spTree>
    <p:extLst>
      <p:ext uri="{BB962C8B-B14F-4D97-AF65-F5344CB8AC3E}">
        <p14:creationId xmlns:p14="http://schemas.microsoft.com/office/powerpoint/2010/main" val="222618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Leaf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5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6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7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8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9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350</Words>
  <Application>Microsoft Office PowerPoint</Application>
  <PresentationFormat>Widescreen</PresentationFormat>
  <Paragraphs>81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11</vt:i4>
      </vt:variant>
    </vt:vector>
  </HeadingPairs>
  <TitlesOfParts>
    <vt:vector size="36" baseType="lpstr">
      <vt:lpstr>Aharoni</vt:lpstr>
      <vt:lpstr>AngryBirds</vt:lpstr>
      <vt:lpstr>Arial</vt:lpstr>
      <vt:lpstr>Arial Black</vt:lpstr>
      <vt:lpstr>Arial Rounded MT Bold</vt:lpstr>
      <vt:lpstr>Avenir Next LT Pro Light</vt:lpstr>
      <vt:lpstr>Calibri</vt:lpstr>
      <vt:lpstr>Calibri Light</vt:lpstr>
      <vt:lpstr>Century Gothic</vt:lpstr>
      <vt:lpstr>Corbel</vt:lpstr>
      <vt:lpstr>Rockwell Nova Light</vt:lpstr>
      <vt:lpstr>Times New Roman</vt:lpstr>
      <vt:lpstr>Trebuchet MS</vt:lpstr>
      <vt:lpstr>Tw Cen MT</vt:lpstr>
      <vt:lpstr>Wingdings</vt:lpstr>
      <vt:lpstr>Wingdings 3</vt:lpstr>
      <vt:lpstr>LeafVTI</vt:lpstr>
      <vt:lpstr>Wisp</vt:lpstr>
      <vt:lpstr>Facet</vt:lpstr>
      <vt:lpstr>Circuit</vt:lpstr>
      <vt:lpstr>1_Circuit</vt:lpstr>
      <vt:lpstr>Vapor Trail</vt:lpstr>
      <vt:lpstr>Retrospect</vt:lpstr>
      <vt:lpstr>Basis</vt:lpstr>
      <vt:lpstr>Celestial</vt:lpstr>
      <vt:lpstr>Voice Command Smart Home IoT</vt:lpstr>
      <vt:lpstr>Komponen Utama</vt:lpstr>
      <vt:lpstr>Simulasi Project</vt:lpstr>
      <vt:lpstr>Prototype Alat</vt:lpstr>
      <vt:lpstr>GUI Blynk</vt:lpstr>
      <vt:lpstr>Pengaturan IFTTT</vt:lpstr>
      <vt:lpstr>Google assistant</vt:lpstr>
      <vt:lpstr>Program ESP32</vt:lpstr>
      <vt:lpstr>Video Demo 1</vt:lpstr>
      <vt:lpstr>Video Demo 2</vt:lpstr>
      <vt:lpstr>Terima Kasih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Voice Command Smart Home IoT</dc:title>
  <dc:creator>ASUS</dc:creator>
  <cp:lastModifiedBy>Acer</cp:lastModifiedBy>
  <cp:revision>7</cp:revision>
  <dcterms:created xsi:type="dcterms:W3CDTF">2020-12-08T10:18:24Z</dcterms:created>
  <dcterms:modified xsi:type="dcterms:W3CDTF">2020-12-30T09:22:15Z</dcterms:modified>
</cp:coreProperties>
</file>